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9"/>
  </p:normalViewPr>
  <p:slideViewPr>
    <p:cSldViewPr snapToGrid="0" snapToObjects="1">
      <p:cViewPr varScale="1">
        <p:scale>
          <a:sx n="94" d="100"/>
          <a:sy n="94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3C755-5D43-A04D-84C9-359DE9F2157E}" type="datetimeFigureOut">
              <a:rPr lang="en-US" smtClean="0"/>
              <a:t>5/14/18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45215-702F-104B-B9DB-DE457D59D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4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0C126-25BE-A045-82F2-84FF5894FD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48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3F25E7-F7AC-0243-9864-4B5DFF3B7571}"/>
              </a:ext>
            </a:extLst>
          </p:cNvPr>
          <p:cNvSpPr txBox="1"/>
          <p:nvPr/>
        </p:nvSpPr>
        <p:spPr>
          <a:xfrm>
            <a:off x="586318" y="5695950"/>
            <a:ext cx="2863849" cy="922338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spc="-30" dirty="0">
                <a:solidFill>
                  <a:schemeClr val="tx2"/>
                </a:solidFill>
                <a:latin typeface="+mn-lt"/>
                <a:ea typeface="+mn-ea"/>
              </a:rPr>
              <a:t>Trusted evidence.</a:t>
            </a: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spc="-30" dirty="0">
                <a:solidFill>
                  <a:schemeClr val="tx2"/>
                </a:solidFill>
                <a:latin typeface="+mn-lt"/>
                <a:ea typeface="+mn-ea"/>
              </a:rPr>
              <a:t>Informed decisions.</a:t>
            </a: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spc="-30" dirty="0">
                <a:solidFill>
                  <a:schemeClr val="bg2"/>
                </a:solidFill>
                <a:latin typeface="+mn-lt"/>
                <a:ea typeface="+mn-ea"/>
              </a:rPr>
              <a:t>Better health.</a:t>
            </a: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2B326C73-3975-7A44-9C11-4562A3A6DE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2" y="0"/>
            <a:ext cx="509904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7258EA6-8EEC-A34C-8FC6-2ADFFF050911}"/>
              </a:ext>
            </a:extLst>
          </p:cNvPr>
          <p:cNvSpPr/>
          <p:nvPr/>
        </p:nvSpPr>
        <p:spPr>
          <a:xfrm rot="18932974">
            <a:off x="8578851" y="5837238"/>
            <a:ext cx="660400" cy="493712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7" name="Picture 9" descr="Cochrane_UK_Logo_RGB.png">
            <a:extLst>
              <a:ext uri="{FF2B5EF4-FFF2-40B4-BE49-F238E27FC236}">
                <a16:creationId xmlns:a16="http://schemas.microsoft.com/office/drawing/2014/main" id="{6E6BCD8E-8738-F84A-90C1-0397BEFB4D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67" y="427038"/>
            <a:ext cx="249131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317" y="2123226"/>
            <a:ext cx="5952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317" y="3439800"/>
            <a:ext cx="5952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8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86317" y="2232000"/>
            <a:ext cx="8208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86318" y="6162675"/>
            <a:ext cx="8235949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326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ochrane_UK_Logo_RGB.png">
            <a:extLst>
              <a:ext uri="{FF2B5EF4-FFF2-40B4-BE49-F238E27FC236}">
                <a16:creationId xmlns:a16="http://schemas.microsoft.com/office/drawing/2014/main" id="{07495352-258D-6845-837E-CADCB92B7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67" y="427038"/>
            <a:ext cx="249131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317" y="1202400"/>
            <a:ext cx="8160000" cy="460800"/>
          </a:xfrm>
        </p:spPr>
        <p:txBody>
          <a:bodyPr anchor="t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86318" y="6162675"/>
            <a:ext cx="8235949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1622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694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35190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576E4BB3-1F24-B949-BBCE-E0D0E6F035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2" y="0"/>
            <a:ext cx="509904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BF3E6F5-2BE0-9740-A2E1-3C8F31151A3B}"/>
              </a:ext>
            </a:extLst>
          </p:cNvPr>
          <p:cNvSpPr/>
          <p:nvPr/>
        </p:nvSpPr>
        <p:spPr>
          <a:xfrm rot="18932974">
            <a:off x="8578851" y="5837238"/>
            <a:ext cx="660400" cy="493712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6" name="Picture 8" descr="Cochrane_UK_Logo_RGB.png">
            <a:extLst>
              <a:ext uri="{FF2B5EF4-FFF2-40B4-BE49-F238E27FC236}">
                <a16:creationId xmlns:a16="http://schemas.microsoft.com/office/drawing/2014/main" id="{7C75E077-441C-6048-8636-F61F6CA4B3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67" y="427038"/>
            <a:ext cx="249131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317" y="2296026"/>
            <a:ext cx="5952000" cy="562375"/>
          </a:xfrm>
        </p:spPr>
        <p:txBody>
          <a:bodyPr anchor="t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318" y="2849400"/>
            <a:ext cx="5590116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243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00878BBB-C949-DA45-AAF5-301B719F30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1" y="0"/>
            <a:ext cx="405976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323DC57-24FF-CB4F-89D3-4FE731137BED}"/>
              </a:ext>
            </a:extLst>
          </p:cNvPr>
          <p:cNvSpPr/>
          <p:nvPr/>
        </p:nvSpPr>
        <p:spPr>
          <a:xfrm rot="18932974">
            <a:off x="8578851" y="5837238"/>
            <a:ext cx="660400" cy="493712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6" name="Picture 8" descr="Cochrane_UK_Logo_RGB.png">
            <a:extLst>
              <a:ext uri="{FF2B5EF4-FFF2-40B4-BE49-F238E27FC236}">
                <a16:creationId xmlns:a16="http://schemas.microsoft.com/office/drawing/2014/main" id="{9E5F28AA-EE42-124E-9606-B100962404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67" y="427038"/>
            <a:ext cx="249131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317" y="2296026"/>
            <a:ext cx="5952000" cy="562375"/>
          </a:xfrm>
        </p:spPr>
        <p:txBody>
          <a:bodyPr anchor="t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318" y="2849400"/>
            <a:ext cx="5590116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46574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92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1F1AB2-71C5-EC42-B140-954F67DE7B28}"/>
              </a:ext>
            </a:extLst>
          </p:cNvPr>
          <p:cNvSpPr txBox="1"/>
          <p:nvPr/>
        </p:nvSpPr>
        <p:spPr>
          <a:xfrm>
            <a:off x="586318" y="5695950"/>
            <a:ext cx="2863849" cy="922338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spc="-30" dirty="0">
                <a:solidFill>
                  <a:schemeClr val="tx2"/>
                </a:solidFill>
                <a:latin typeface="+mn-lt"/>
                <a:ea typeface="+mn-ea"/>
              </a:rPr>
              <a:t>Trusted evidence.</a:t>
            </a: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spc="-30" dirty="0">
                <a:solidFill>
                  <a:schemeClr val="tx2"/>
                </a:solidFill>
                <a:latin typeface="+mn-lt"/>
                <a:ea typeface="+mn-ea"/>
              </a:rPr>
              <a:t>Informed decisions.</a:t>
            </a: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spc="-30" dirty="0">
                <a:solidFill>
                  <a:schemeClr val="bg2"/>
                </a:solidFill>
                <a:latin typeface="+mn-lt"/>
                <a:ea typeface="+mn-ea"/>
              </a:rPr>
              <a:t>Better health.</a:t>
            </a: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55EF3DEE-2398-D746-80EB-04C76F6237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1" y="0"/>
            <a:ext cx="405976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2DCF1B3-AC51-CD4C-950D-18848F6E11A6}"/>
              </a:ext>
            </a:extLst>
          </p:cNvPr>
          <p:cNvSpPr/>
          <p:nvPr/>
        </p:nvSpPr>
        <p:spPr>
          <a:xfrm rot="18932974">
            <a:off x="8578851" y="5837238"/>
            <a:ext cx="660400" cy="493712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7" name="Picture 9" descr="Cochrane_UK_Logo_RGB.png">
            <a:extLst>
              <a:ext uri="{FF2B5EF4-FFF2-40B4-BE49-F238E27FC236}">
                <a16:creationId xmlns:a16="http://schemas.microsoft.com/office/drawing/2014/main" id="{4F8439EA-E5B3-8B4B-BB16-7AFCD33655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67" y="427038"/>
            <a:ext cx="249131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317" y="2123226"/>
            <a:ext cx="5952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317" y="3439800"/>
            <a:ext cx="5952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063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0B7B4C4-2D2F-744A-AE83-0D4DE8BB35FB}"/>
              </a:ext>
            </a:extLst>
          </p:cNvPr>
          <p:cNvSpPr txBox="1"/>
          <p:nvPr/>
        </p:nvSpPr>
        <p:spPr>
          <a:xfrm>
            <a:off x="586318" y="5695950"/>
            <a:ext cx="2863849" cy="922338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spc="-30" dirty="0">
                <a:solidFill>
                  <a:schemeClr val="tx2"/>
                </a:solidFill>
                <a:latin typeface="+mn-lt"/>
                <a:ea typeface="+mn-ea"/>
              </a:rPr>
              <a:t>Trusted evidence.</a:t>
            </a: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spc="-30" dirty="0">
                <a:solidFill>
                  <a:schemeClr val="tx2"/>
                </a:solidFill>
                <a:latin typeface="+mn-lt"/>
                <a:ea typeface="+mn-ea"/>
              </a:rPr>
              <a:t>Informed decisions.</a:t>
            </a: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spc="-30" dirty="0">
                <a:solidFill>
                  <a:schemeClr val="bg2"/>
                </a:solidFill>
                <a:latin typeface="+mn-lt"/>
                <a:ea typeface="+mn-ea"/>
              </a:rPr>
              <a:t>Better health.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2C1679-BF31-6740-96DB-809B28E2B3DA}"/>
              </a:ext>
            </a:extLst>
          </p:cNvPr>
          <p:cNvSpPr/>
          <p:nvPr/>
        </p:nvSpPr>
        <p:spPr>
          <a:xfrm>
            <a:off x="5232400" y="0"/>
            <a:ext cx="69596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/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1CACE02B-A9C8-4644-A1E3-2DA1A9207D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7" b="16524"/>
          <a:stretch>
            <a:fillRect/>
          </a:stretch>
        </p:blipFill>
        <p:spPr bwMode="auto">
          <a:xfrm>
            <a:off x="2764367" y="0"/>
            <a:ext cx="370416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Cochrane_UK_Logo_RGB.png">
            <a:extLst>
              <a:ext uri="{FF2B5EF4-FFF2-40B4-BE49-F238E27FC236}">
                <a16:creationId xmlns:a16="http://schemas.microsoft.com/office/drawing/2014/main" id="{84AEBBB6-85B9-894F-87CE-C7F08C652A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67" y="427038"/>
            <a:ext cx="249131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4000" y="1964826"/>
            <a:ext cx="5808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44000" y="3835800"/>
            <a:ext cx="53952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38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09F9FB8-E438-E746-A8D9-C165118EF1F2}"/>
              </a:ext>
            </a:extLst>
          </p:cNvPr>
          <p:cNvSpPr txBox="1"/>
          <p:nvPr/>
        </p:nvSpPr>
        <p:spPr>
          <a:xfrm>
            <a:off x="586318" y="5695950"/>
            <a:ext cx="2863849" cy="922338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spc="-30" dirty="0">
                <a:solidFill>
                  <a:schemeClr val="tx2"/>
                </a:solidFill>
                <a:latin typeface="+mn-lt"/>
                <a:ea typeface="+mn-ea"/>
              </a:rPr>
              <a:t>Trusted evidence.</a:t>
            </a: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spc="-30" dirty="0">
                <a:solidFill>
                  <a:schemeClr val="tx2"/>
                </a:solidFill>
                <a:latin typeface="+mn-lt"/>
                <a:ea typeface="+mn-ea"/>
              </a:rPr>
              <a:t>Informed decisions.</a:t>
            </a: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spc="-30" dirty="0">
                <a:solidFill>
                  <a:schemeClr val="bg2"/>
                </a:solidFill>
                <a:latin typeface="+mn-lt"/>
                <a:ea typeface="+mn-ea"/>
              </a:rPr>
              <a:t>Better health.</a:t>
            </a: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E097B81E-B8CC-BB45-95F8-4C0BAD47FE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267" y="0"/>
            <a:ext cx="571076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B7BA2EB-F95D-6342-A310-E2DAB7E0EF78}"/>
              </a:ext>
            </a:extLst>
          </p:cNvPr>
          <p:cNvSpPr/>
          <p:nvPr/>
        </p:nvSpPr>
        <p:spPr>
          <a:xfrm rot="18931217">
            <a:off x="8352367" y="5489575"/>
            <a:ext cx="1117600" cy="838200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7" name="Picture 9" descr="Cochrane_UK_Logo_RGB.png">
            <a:extLst>
              <a:ext uri="{FF2B5EF4-FFF2-40B4-BE49-F238E27FC236}">
                <a16:creationId xmlns:a16="http://schemas.microsoft.com/office/drawing/2014/main" id="{F59EBB04-A884-1D43-8844-2CEE7B95E5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67" y="427038"/>
            <a:ext cx="249131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317" y="3563226"/>
            <a:ext cx="5952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317" y="4728600"/>
            <a:ext cx="5952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63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ochrane_UK_Logo_RGB.png">
            <a:extLst>
              <a:ext uri="{FF2B5EF4-FFF2-40B4-BE49-F238E27FC236}">
                <a16:creationId xmlns:a16="http://schemas.microsoft.com/office/drawing/2014/main" id="{6938C390-483B-BB43-898A-CD95C88F12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67" y="427038"/>
            <a:ext cx="249131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2502000"/>
            <a:ext cx="12192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317" y="1295226"/>
            <a:ext cx="5952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8400" y="1409400"/>
            <a:ext cx="44352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07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8B9D30A-F067-D64A-9EFA-144FC1239A34}"/>
              </a:ext>
            </a:extLst>
          </p:cNvPr>
          <p:cNvSpPr txBox="1"/>
          <p:nvPr/>
        </p:nvSpPr>
        <p:spPr>
          <a:xfrm>
            <a:off x="586318" y="5695950"/>
            <a:ext cx="2863849" cy="922338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spc="-30" dirty="0">
                <a:solidFill>
                  <a:schemeClr val="tx2"/>
                </a:solidFill>
                <a:latin typeface="+mn-lt"/>
                <a:ea typeface="+mn-ea"/>
              </a:rPr>
              <a:t>Trusted evidence.</a:t>
            </a: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spc="-30" dirty="0">
                <a:solidFill>
                  <a:schemeClr val="tx2"/>
                </a:solidFill>
                <a:latin typeface="+mn-lt"/>
                <a:ea typeface="+mn-ea"/>
              </a:rPr>
              <a:t>Informed decisions.</a:t>
            </a:r>
          </a:p>
          <a:p>
            <a:pPr fontAlgn="auto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spc="-30" dirty="0">
                <a:solidFill>
                  <a:schemeClr val="bg2"/>
                </a:solidFill>
                <a:latin typeface="+mn-lt"/>
                <a:ea typeface="+mn-ea"/>
              </a:rPr>
              <a:t>Better health.</a:t>
            </a: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61BE871D-30ED-FF45-A240-AEF886C8DC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>
            <a:fillRect/>
          </a:stretch>
        </p:blipFill>
        <p:spPr bwMode="auto">
          <a:xfrm>
            <a:off x="7378701" y="0"/>
            <a:ext cx="416136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Cochrane_UK_Logo_RGB.png">
            <a:extLst>
              <a:ext uri="{FF2B5EF4-FFF2-40B4-BE49-F238E27FC236}">
                <a16:creationId xmlns:a16="http://schemas.microsoft.com/office/drawing/2014/main" id="{DE4E88F0-C3AE-504B-9771-82E18C9FE0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67" y="427038"/>
            <a:ext cx="249131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317" y="2699226"/>
            <a:ext cx="5490483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317" y="3958200"/>
            <a:ext cx="5490483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192000" y="1324800"/>
            <a:ext cx="60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0102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ochrane_UK_Logo_RGB.png">
            <a:extLst>
              <a:ext uri="{FF2B5EF4-FFF2-40B4-BE49-F238E27FC236}">
                <a16:creationId xmlns:a16="http://schemas.microsoft.com/office/drawing/2014/main" id="{8DAB5662-C73B-754A-9349-C472D10682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67" y="427038"/>
            <a:ext cx="249131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2502000"/>
            <a:ext cx="12192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317" y="3419226"/>
            <a:ext cx="5952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317" y="4627800"/>
            <a:ext cx="44352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18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1938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3C7B0D-9356-AA44-A8AC-0D05D267F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318" y="1317626"/>
            <a:ext cx="8159749" cy="63341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E3AE24-1545-FA48-B304-067B90B38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6318" y="2274888"/>
            <a:ext cx="8159749" cy="39100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1028" name="Picture 6">
            <a:extLst>
              <a:ext uri="{FF2B5EF4-FFF2-40B4-BE49-F238E27FC236}">
                <a16:creationId xmlns:a16="http://schemas.microsoft.com/office/drawing/2014/main" id="{CF9F234E-3DD7-B24C-A0DE-737F729C00C2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7701" y="0"/>
            <a:ext cx="2654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3" descr="Cochrane_UK_Logo_RGB.png">
            <a:extLst>
              <a:ext uri="{FF2B5EF4-FFF2-40B4-BE49-F238E27FC236}">
                <a16:creationId xmlns:a16="http://schemas.microsoft.com/office/drawing/2014/main" id="{6EACBBDF-8DFA-E640-9CF2-542BB590FD8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67" y="427038"/>
            <a:ext cx="249131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30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 spc="-40">
          <a:solidFill>
            <a:schemeClr val="bg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Source Sans Pro" panose="020B0503030403020204" pitchFamily="34" charset="77"/>
          <a:ea typeface="ＭＳ Ｐゴシック" panose="020B0600070205080204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Source Sans Pro" panose="020B0503030403020204" pitchFamily="34" charset="77"/>
          <a:ea typeface="ＭＳ Ｐゴシック" panose="020B0600070205080204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Source Sans Pro" panose="020B0503030403020204" pitchFamily="34" charset="77"/>
          <a:ea typeface="ＭＳ Ｐゴシック" panose="020B0600070205080204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Source Sans Pro" panose="020B0503030403020204" pitchFamily="34" charset="77"/>
          <a:ea typeface="ＭＳ Ｐゴシック" panose="020B0600070205080204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Source Sans Pro" panose="020B0503030403020204" pitchFamily="34" charset="77"/>
          <a:ea typeface="ＭＳ Ｐゴシック" panose="020B0600070205080204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Source Sans Pro" panose="020B0503030403020204" pitchFamily="34" charset="77"/>
          <a:ea typeface="ＭＳ Ｐゴシック" panose="020B0600070205080204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Source Sans Pro" panose="020B0503030403020204" pitchFamily="34" charset="77"/>
          <a:ea typeface="ＭＳ Ｐゴシック" panose="020B0600070205080204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Source Sans Pro" panose="020B0503030403020204" pitchFamily="34" charset="77"/>
          <a:ea typeface="ＭＳ Ｐゴシック" panose="020B0600070205080204" pitchFamily="34" charset="-128"/>
        </a:defRPr>
      </a:lvl9pPr>
    </p:titleStyle>
    <p:bodyStyle>
      <a:lvl1pPr algn="l" rtl="0" eaLnBrk="1" fontAlgn="base" hangingPunct="1">
        <a:spcBef>
          <a:spcPts val="1138"/>
        </a:spcBef>
        <a:spcAft>
          <a:spcPct val="0"/>
        </a:spcAft>
        <a:buClr>
          <a:schemeClr val="bg2"/>
        </a:buClr>
        <a:buFont typeface="Arial" panose="020B0604020202020204" pitchFamily="34" charset="0"/>
        <a:defRPr sz="2000" kern="1200" spc="-20">
          <a:solidFill>
            <a:schemeClr val="tx2"/>
          </a:solidFill>
          <a:latin typeface="+mj-lt"/>
          <a:ea typeface="ＭＳ Ｐゴシック" panose="020B0600070205080204" pitchFamily="34" charset="-128"/>
          <a:cs typeface="+mn-cs"/>
        </a:defRPr>
      </a:lvl1pPr>
      <a:lvl2pPr marL="179388" indent="-179388" algn="l" rtl="0" eaLnBrk="1" fontAlgn="base" hangingPunct="1">
        <a:spcBef>
          <a:spcPts val="1138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2000" kern="1200" spc="-20">
          <a:solidFill>
            <a:schemeClr val="tx2"/>
          </a:solidFill>
          <a:latin typeface="+mj-lt"/>
          <a:ea typeface="ＭＳ Ｐゴシック" panose="020B0600070205080204" pitchFamily="34" charset="-128"/>
          <a:cs typeface="+mn-cs"/>
        </a:defRPr>
      </a:lvl2pPr>
      <a:lvl3pPr marL="388938" indent="-158750" algn="l" rtl="0" eaLnBrk="1" fontAlgn="base" hangingPunct="1">
        <a:spcBef>
          <a:spcPts val="563"/>
        </a:spcBef>
        <a:spcAft>
          <a:spcPct val="0"/>
        </a:spcAft>
        <a:buClr>
          <a:schemeClr val="bg2"/>
        </a:buClr>
        <a:buFont typeface="Source Sans Pro" panose="020B0503030403020204" pitchFamily="34" charset="77"/>
        <a:buChar char="–"/>
        <a:defRPr kern="1200" spc="-20">
          <a:solidFill>
            <a:schemeClr val="tx2"/>
          </a:solidFill>
          <a:latin typeface="+mj-lt"/>
          <a:ea typeface="ＭＳ Ｐゴシック" panose="020B0600070205080204" pitchFamily="34" charset="-128"/>
          <a:cs typeface="+mn-cs"/>
        </a:defRPr>
      </a:lvl3pPr>
      <a:lvl4pPr marL="612775" indent="-195263" algn="l" rtl="0" eaLnBrk="1" fontAlgn="base" hangingPunct="1">
        <a:spcBef>
          <a:spcPts val="563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kern="1200" spc="-20">
          <a:solidFill>
            <a:schemeClr val="tx2"/>
          </a:solidFill>
          <a:latin typeface="+mj-lt"/>
          <a:ea typeface="ＭＳ Ｐゴシック" panose="020B0600070205080204" pitchFamily="34" charset="-128"/>
          <a:cs typeface="+mn-cs"/>
        </a:defRPr>
      </a:lvl4pPr>
      <a:lvl5pPr marL="849313" indent="-187325" algn="l" rtl="0" eaLnBrk="1" fontAlgn="base" hangingPunct="1">
        <a:spcBef>
          <a:spcPts val="563"/>
        </a:spcBef>
        <a:spcAft>
          <a:spcPct val="0"/>
        </a:spcAft>
        <a:buClr>
          <a:schemeClr val="bg2"/>
        </a:buClr>
        <a:buFont typeface="Source Sans Pro" panose="020B0503030403020204" pitchFamily="34" charset="77"/>
        <a:buChar char="–"/>
        <a:defRPr kern="1200" spc="-20">
          <a:solidFill>
            <a:schemeClr val="tx2"/>
          </a:solidFill>
          <a:latin typeface="+mj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BD3BE-185B-234C-92F7-F40DBEE439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Learning Outcomes for Workshop Leaders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428C6-367E-8849-8330-C0E805F5A4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CUKI-TAG</a:t>
            </a:r>
          </a:p>
        </p:txBody>
      </p:sp>
    </p:spTree>
    <p:extLst>
      <p:ext uri="{BB962C8B-B14F-4D97-AF65-F5344CB8AC3E}">
        <p14:creationId xmlns:p14="http://schemas.microsoft.com/office/powerpoint/2010/main" val="1744844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 for your workshop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workshop, participants will: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Understand the role of the Cochrane UK and why it is relevant to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 aware of ways in which trainees can get involved with the Cochrane UK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 able to develop a relevant clinical question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 able to appraise the validity of an interventional SR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 able to interpret the key findings of an interventional SR</a:t>
            </a:r>
          </a:p>
        </p:txBody>
      </p:sp>
    </p:spTree>
    <p:extLst>
      <p:ext uri="{BB962C8B-B14F-4D97-AF65-F5344CB8AC3E}">
        <p14:creationId xmlns:p14="http://schemas.microsoft.com/office/powerpoint/2010/main" val="1917692128"/>
      </p:ext>
    </p:extLst>
  </p:cSld>
  <p:clrMapOvr>
    <a:masterClrMapping/>
  </p:clrMapOvr>
</p:sld>
</file>

<file path=ppt/theme/theme1.xml><?xml version="1.0" encoding="utf-8"?>
<a:theme xmlns:a="http://schemas.openxmlformats.org/drawingml/2006/main" name="Cochrane_Training_orange_slide_template">
  <a:themeElements>
    <a:clrScheme name="Cochrane blue colour palette">
      <a:dk1>
        <a:srgbClr val="000000"/>
      </a:dk1>
      <a:lt1>
        <a:srgbClr val="FFFFFF"/>
      </a:lt1>
      <a:dk2>
        <a:srgbClr val="002D64"/>
      </a:dk2>
      <a:lt2>
        <a:srgbClr val="008CD2"/>
      </a:lt2>
      <a:accent1>
        <a:srgbClr val="002D64"/>
      </a:accent1>
      <a:accent2>
        <a:srgbClr val="008CD2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Cochrane_UK_cyan_template[1]</Template>
  <TotalTime>0</TotalTime>
  <Words>78</Words>
  <Application>Microsoft Macintosh PowerPoint</Application>
  <PresentationFormat>Widescreen</PresentationFormat>
  <Paragraphs>10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Source Sans Pro</vt:lpstr>
      <vt:lpstr>Source Sans Pro Semibold</vt:lpstr>
      <vt:lpstr>Cochrane_Training_orange_slide_template</vt:lpstr>
      <vt:lpstr>Learning Outcomes for Workshop Leaders</vt:lpstr>
      <vt:lpstr>Learning outcomes for your workshop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Outcomes for Workshop Leaders</dc:title>
  <dc:creator>Microsoft Office User</dc:creator>
  <cp:lastModifiedBy>Selena Ryan-Vig</cp:lastModifiedBy>
  <cp:revision>2</cp:revision>
  <dcterms:created xsi:type="dcterms:W3CDTF">2018-05-14T11:17:40Z</dcterms:created>
  <dcterms:modified xsi:type="dcterms:W3CDTF">2018-05-14T13:45:59Z</dcterms:modified>
</cp:coreProperties>
</file>